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70" r:id="rId7"/>
    <p:sldId id="272" r:id="rId8"/>
    <p:sldId id="260" r:id="rId9"/>
    <p:sldId id="277" r:id="rId10"/>
    <p:sldId id="271" r:id="rId11"/>
    <p:sldId id="278" r:id="rId12"/>
    <p:sldId id="266" r:id="rId13"/>
    <p:sldId id="269" r:id="rId14"/>
    <p:sldId id="267" r:id="rId15"/>
    <p:sldId id="274" r:id="rId16"/>
    <p:sldId id="268" r:id="rId17"/>
    <p:sldId id="273" r:id="rId18"/>
  </p:sldIdLst>
  <p:sldSz cx="9144000" cy="5143500" type="screen16x9"/>
  <p:notesSz cx="6858000" cy="9144000"/>
  <p:defaultTextStyle>
    <a:defPPr>
      <a:defRPr lang="de-DE"/>
    </a:defPPr>
    <a:lvl1pPr marL="0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5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49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24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498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73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46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20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995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69" autoAdjust="0"/>
    <p:restoredTop sz="94694" autoAdjust="0"/>
  </p:normalViewPr>
  <p:slideViewPr>
    <p:cSldViewPr showGuides="1">
      <p:cViewPr varScale="1">
        <p:scale>
          <a:sx n="101" d="100"/>
          <a:sy n="101" d="100"/>
        </p:scale>
        <p:origin x="108" y="336"/>
      </p:cViewPr>
      <p:guideLst>
        <p:guide orient="horz" pos="2160"/>
        <p:guide pos="3840"/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789040" y="252656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algn="r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97160" y="853244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89040" y="853244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8B742-6BAC-4ABF-B2EB-174ED71661CE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Logo OTH" descr="OTH_Logo_3zeilig_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476672" y="251520"/>
            <a:ext cx="2983074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92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C4B87-6123-4AD5-BA18-D0C615F32DE0}" type="datetimeFigureOut">
              <a:rPr lang="de-DE" smtClean="0"/>
              <a:pPr/>
              <a:t>17.11.2020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54D14-BD7D-4C86-87A4-3C7AAB60AB5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78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75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49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24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498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73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46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20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995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ctrTitle" hasCustomPrompt="1"/>
          </p:nvPr>
        </p:nvSpPr>
        <p:spPr>
          <a:xfrm>
            <a:off x="286574" y="1138485"/>
            <a:ext cx="7772400" cy="1567997"/>
          </a:xfrm>
        </p:spPr>
        <p:txBody>
          <a:bodyPr rIns="0" anchor="ctr" anchorCtr="0">
            <a:normAutofit/>
          </a:bodyPr>
          <a:lstStyle>
            <a:lvl1pPr algn="l">
              <a:defRPr sz="3300" b="1"/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86574" y="2499742"/>
            <a:ext cx="7774632" cy="32665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eingeben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0299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8200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roß variabel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83660" y="686480"/>
            <a:ext cx="8568000" cy="3911456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Bild/ Illustration variabel -&gt; </a:t>
            </a:r>
            <a:br>
              <a:rPr lang="de-DE" dirty="0"/>
            </a:br>
            <a:r>
              <a:rPr lang="de-DE" dirty="0"/>
              <a:t>auf Symbol klicken und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70687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roß fix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3" hasCustomPrompt="1"/>
          </p:nvPr>
        </p:nvSpPr>
        <p:spPr>
          <a:xfrm>
            <a:off x="287335" y="692695"/>
            <a:ext cx="8569325" cy="39067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fix -&gt; auf Symbol klicken und einfügen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32344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 groß fix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5" name="Bildplatzhalter"/>
          <p:cNvSpPr>
            <a:spLocks noGrp="1"/>
          </p:cNvSpPr>
          <p:nvPr>
            <p:ph type="pic" sz="quarter" idx="13" hasCustomPrompt="1"/>
          </p:nvPr>
        </p:nvSpPr>
        <p:spPr>
          <a:xfrm>
            <a:off x="280804" y="1101599"/>
            <a:ext cx="8569325" cy="35196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fix -&gt; auf Symbol klicken und einfügen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9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8568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</p:spTree>
    <p:extLst>
      <p:ext uri="{BB962C8B-B14F-4D97-AF65-F5344CB8AC3E}">
        <p14:creationId xmlns:p14="http://schemas.microsoft.com/office/powerpoint/2010/main" val="3114404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Bilder f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Bildplatzhalter rechts"/>
          <p:cNvSpPr>
            <a:spLocks noGrp="1"/>
          </p:cNvSpPr>
          <p:nvPr>
            <p:ph type="pic" sz="quarter" idx="15" hasCustomPrompt="1"/>
          </p:nvPr>
        </p:nvSpPr>
        <p:spPr>
          <a:xfrm>
            <a:off x="4673288" y="1101600"/>
            <a:ext cx="4175512" cy="350939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de-DE" dirty="0"/>
              <a:t>Bild fix -&gt; auf Symbol klicken und einfügen</a:t>
            </a:r>
          </a:p>
        </p:txBody>
      </p:sp>
      <p:sp>
        <p:nvSpPr>
          <p:cNvPr id="5" name="Bildplatzhalter links"/>
          <p:cNvSpPr>
            <a:spLocks noGrp="1"/>
          </p:cNvSpPr>
          <p:nvPr>
            <p:ph type="pic" sz="quarter" idx="13" hasCustomPrompt="1"/>
          </p:nvPr>
        </p:nvSpPr>
        <p:spPr>
          <a:xfrm>
            <a:off x="280801" y="1101600"/>
            <a:ext cx="4175999" cy="350939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de-DE" dirty="0"/>
              <a:t>Bild fix -&gt; auf Symbol klicken und einfügen</a:t>
            </a:r>
          </a:p>
        </p:txBody>
      </p:sp>
      <p:sp>
        <p:nvSpPr>
          <p:cNvPr id="4" name="Titel rechts"/>
          <p:cNvSpPr>
            <a:spLocks noGrp="1"/>
          </p:cNvSpPr>
          <p:nvPr>
            <p:ph type="body" sz="quarter" idx="16" hasCustomPrompt="1"/>
          </p:nvPr>
        </p:nvSpPr>
        <p:spPr>
          <a:xfrm>
            <a:off x="4673288" y="769002"/>
            <a:ext cx="4175512" cy="234900"/>
          </a:xfrm>
        </p:spPr>
        <p:txBody>
          <a:bodyPr tIns="36000" rIns="0" bIns="36000" anchor="ctr" anchorCtr="0">
            <a:noAutofit/>
          </a:bodyPr>
          <a:lstStyle>
            <a:lvl1pPr marL="0" indent="0">
              <a:buNone/>
              <a:defRPr sz="1500" b="1" baseline="0"/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3" name="Titel rechts"/>
          <p:cNvSpPr>
            <a:spLocks noGrp="1"/>
          </p:cNvSpPr>
          <p:nvPr>
            <p:ph type="body" sz="quarter" idx="17" hasCustomPrompt="1"/>
          </p:nvPr>
        </p:nvSpPr>
        <p:spPr>
          <a:xfrm>
            <a:off x="281288" y="770400"/>
            <a:ext cx="4175512" cy="234900"/>
          </a:xfrm>
        </p:spPr>
        <p:txBody>
          <a:bodyPr tIns="36000" rIns="0" bIns="36000" anchor="ctr" anchorCtr="0">
            <a:noAutofit/>
          </a:bodyPr>
          <a:lstStyle>
            <a:lvl1pPr marL="0" indent="0">
              <a:buNone/>
              <a:defRPr sz="1500" b="1" baseline="0"/>
            </a:lvl1pPr>
          </a:lstStyle>
          <a:p>
            <a:pPr lvl="0"/>
            <a:r>
              <a:rPr lang="de-DE" dirty="0"/>
              <a:t>Titel bearbeiten</a:t>
            </a:r>
          </a:p>
        </p:txBody>
      </p:sp>
    </p:spTree>
    <p:extLst>
      <p:ext uri="{BB962C8B-B14F-4D97-AF65-F5344CB8AC3E}">
        <p14:creationId xmlns:p14="http://schemas.microsoft.com/office/powerpoint/2010/main" val="1160609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280800" y="4773603"/>
            <a:ext cx="4507224" cy="369901"/>
          </a:xfrm>
        </p:spPr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"/>
          <p:cNvSpPr>
            <a:spLocks noGrp="1"/>
          </p:cNvSpPr>
          <p:nvPr>
            <p:ph type="pic" sz="quarter" idx="13" hasCustomPrompt="1"/>
          </p:nvPr>
        </p:nvSpPr>
        <p:spPr>
          <a:xfrm>
            <a:off x="4672828" y="705883"/>
            <a:ext cx="4168744" cy="360940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Bild fix -&gt;</a:t>
            </a:r>
            <a:br>
              <a:rPr lang="de-DE" dirty="0"/>
            </a:br>
            <a:r>
              <a:rPr lang="de-DE" dirty="0"/>
              <a:t>auf Symbol klicken </a:t>
            </a:r>
            <a:br>
              <a:rPr lang="de-DE" dirty="0"/>
            </a:br>
            <a:r>
              <a:rPr lang="de-DE" dirty="0"/>
              <a:t>und einfügen</a:t>
            </a:r>
          </a:p>
        </p:txBody>
      </p:sp>
      <p:sp>
        <p:nvSpPr>
          <p:cNvPr id="4" name="Textplatzhalter links"/>
          <p:cNvSpPr>
            <a:spLocks noGrp="1"/>
          </p:cNvSpPr>
          <p:nvPr>
            <p:ph type="body" sz="quarter" idx="15" hasCustomPrompt="1"/>
          </p:nvPr>
        </p:nvSpPr>
        <p:spPr>
          <a:xfrm>
            <a:off x="276108" y="1040259"/>
            <a:ext cx="4180692" cy="3564043"/>
          </a:xfrm>
        </p:spPr>
        <p:txBody>
          <a:bodyPr>
            <a:normAutofit/>
          </a:bodyPr>
          <a:lstStyle>
            <a:lvl1pPr marL="130960" indent="-130960">
              <a:defRPr sz="1500"/>
            </a:lvl1pPr>
            <a:lvl2pPr marL="338111" indent="-140485">
              <a:defRPr sz="1500"/>
            </a:lvl2pPr>
            <a:lvl3pPr marL="535741" indent="-132151">
              <a:defRPr sz="1500"/>
            </a:lvl3pPr>
            <a:lvl4pPr marL="805994" indent="-171438">
              <a:defRPr sz="1500"/>
            </a:lvl4pPr>
            <a:lvl5pPr marL="1082198" indent="-171438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de-DE" dirty="0"/>
              <a:t>Text durch Klick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Untertitel rechts"/>
          <p:cNvSpPr>
            <a:spLocks noGrp="1"/>
          </p:cNvSpPr>
          <p:nvPr>
            <p:ph type="body" sz="quarter" idx="16" hasCustomPrompt="1"/>
          </p:nvPr>
        </p:nvSpPr>
        <p:spPr>
          <a:xfrm>
            <a:off x="4672828" y="4436280"/>
            <a:ext cx="4176712" cy="168022"/>
          </a:xfrm>
        </p:spPr>
        <p:txBody>
          <a:bodyPr>
            <a:normAutofit/>
          </a:bodyPr>
          <a:lstStyle>
            <a:lvl1pPr marL="0" indent="0">
              <a:buNone/>
              <a:defRPr sz="1100" baseline="0"/>
            </a:lvl1pPr>
          </a:lstStyle>
          <a:p>
            <a:pPr lvl="0"/>
            <a:r>
              <a:rPr lang="de-DE" dirty="0"/>
              <a:t>Untertitel Objekt durch Klick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2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41796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</p:spTree>
    <p:extLst>
      <p:ext uri="{BB962C8B-B14F-4D97-AF65-F5344CB8AC3E}">
        <p14:creationId xmlns:p14="http://schemas.microsoft.com/office/powerpoint/2010/main" val="277415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links"/>
          <p:cNvSpPr>
            <a:spLocks noGrp="1"/>
          </p:cNvSpPr>
          <p:nvPr>
            <p:ph type="body" sz="quarter" idx="15" hasCustomPrompt="1"/>
          </p:nvPr>
        </p:nvSpPr>
        <p:spPr>
          <a:xfrm>
            <a:off x="276108" y="1040259"/>
            <a:ext cx="4180692" cy="3564043"/>
          </a:xfrm>
        </p:spPr>
        <p:txBody>
          <a:bodyPr>
            <a:normAutofit/>
          </a:bodyPr>
          <a:lstStyle>
            <a:lvl1pPr marL="130960" indent="-130960">
              <a:defRPr sz="1500"/>
            </a:lvl1pPr>
            <a:lvl2pPr marL="338111" indent="-140485">
              <a:defRPr sz="1500"/>
            </a:lvl2pPr>
            <a:lvl3pPr marL="535741" indent="-132151">
              <a:defRPr sz="1500"/>
            </a:lvl3pPr>
            <a:lvl4pPr marL="805994" indent="-171438">
              <a:defRPr sz="1500"/>
            </a:lvl4pPr>
            <a:lvl5pPr marL="1082198" indent="-171438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de-DE" dirty="0"/>
              <a:t>Text durch Klick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5"/>
          <p:cNvSpPr>
            <a:spLocks noGrp="1"/>
          </p:cNvSpPr>
          <p:nvPr>
            <p:ph sz="quarter" idx="4"/>
          </p:nvPr>
        </p:nvSpPr>
        <p:spPr>
          <a:xfrm>
            <a:off x="4672800" y="712414"/>
            <a:ext cx="4176000" cy="3898584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1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41796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</p:spTree>
    <p:extLst>
      <p:ext uri="{BB962C8B-B14F-4D97-AF65-F5344CB8AC3E}">
        <p14:creationId xmlns:p14="http://schemas.microsoft.com/office/powerpoint/2010/main" val="2217606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0800" y="678942"/>
            <a:ext cx="8568000" cy="331271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875" indent="0">
              <a:buNone/>
              <a:defRPr sz="2100"/>
            </a:lvl2pPr>
            <a:lvl3pPr marL="685749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3" indent="0">
              <a:buNone/>
              <a:defRPr sz="1500"/>
            </a:lvl6pPr>
            <a:lvl7pPr marL="2057246" indent="0">
              <a:buNone/>
              <a:defRPr sz="1500"/>
            </a:lvl7pPr>
            <a:lvl8pPr marL="2400120" indent="0">
              <a:buNone/>
              <a:defRPr sz="1500"/>
            </a:lvl8pPr>
            <a:lvl9pPr marL="2742995" indent="0">
              <a:buNone/>
              <a:defRPr sz="1500"/>
            </a:lvl9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0800" y="4423049"/>
            <a:ext cx="8568000" cy="308941"/>
          </a:xfrm>
        </p:spPr>
        <p:txBody>
          <a:bodyPr/>
          <a:lstStyle>
            <a:lvl1pPr marL="0" indent="0">
              <a:buNone/>
              <a:defRPr sz="1100"/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1" name="Überschrift rechts oben"/>
          <p:cNvSpPr>
            <a:spLocks noGrp="1"/>
          </p:cNvSpPr>
          <p:nvPr>
            <p:ph type="body" sz="quarter" idx="13" hasCustomPrompt="1"/>
          </p:nvPr>
        </p:nvSpPr>
        <p:spPr>
          <a:xfrm>
            <a:off x="280800" y="3999600"/>
            <a:ext cx="8568000" cy="424800"/>
          </a:xfrm>
        </p:spPr>
        <p:txBody>
          <a:bodyPr rIns="0" anchor="b" anchorCtr="0">
            <a:noAutofit/>
          </a:bodyPr>
          <a:lstStyle>
            <a:lvl1pPr marL="0" indent="0" algn="l">
              <a:buNone/>
              <a:defRPr sz="2100" b="0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</p:spTree>
    <p:extLst>
      <p:ext uri="{BB962C8B-B14F-4D97-AF65-F5344CB8AC3E}">
        <p14:creationId xmlns:p14="http://schemas.microsoft.com/office/powerpoint/2010/main" val="2097854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0" name="Inhaltsplatzhalter"/>
          <p:cNvSpPr>
            <a:spLocks noGrp="1"/>
          </p:cNvSpPr>
          <p:nvPr>
            <p:ph idx="1" hasCustomPrompt="1"/>
          </p:nvPr>
        </p:nvSpPr>
        <p:spPr>
          <a:xfrm>
            <a:off x="279167" y="1036558"/>
            <a:ext cx="8568000" cy="35075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aseline="0"/>
            </a:lvl1pPr>
            <a:lvl2pPr marL="366686" indent="-169057"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 dirty="0"/>
              <a:t>Text bearbeiten oder Bild/ Illustration einfügen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Überschrift rechts oben"/>
          <p:cNvSpPr>
            <a:spLocks noGrp="1"/>
          </p:cNvSpPr>
          <p:nvPr>
            <p:ph type="body" sz="quarter" idx="13" hasCustomPrompt="1"/>
          </p:nvPr>
        </p:nvSpPr>
        <p:spPr>
          <a:xfrm>
            <a:off x="281258" y="597785"/>
            <a:ext cx="8568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9346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(rechts oben)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Inhaltsplatzhalter"/>
          <p:cNvSpPr>
            <a:spLocks noGrp="1"/>
          </p:cNvSpPr>
          <p:nvPr>
            <p:ph idx="15" hasCustomPrompt="1"/>
          </p:nvPr>
        </p:nvSpPr>
        <p:spPr>
          <a:xfrm>
            <a:off x="279167" y="668709"/>
            <a:ext cx="8569633" cy="394308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aseline="0"/>
            </a:lvl1pPr>
            <a:lvl2pPr marL="366686" indent="-169057"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 dirty="0"/>
              <a:t>Text bearbeiten oder Bild/ Illustration einfügen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63298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10"/>
          <p:cNvCxnSpPr/>
          <p:nvPr userDrawn="1"/>
        </p:nvCxnSpPr>
        <p:spPr>
          <a:xfrm>
            <a:off x="0" y="53460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279403" y="1492419"/>
            <a:ext cx="8569325" cy="31130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fix -&gt; </a:t>
            </a:r>
            <a:br>
              <a:rPr lang="de-DE" dirty="0"/>
            </a:br>
            <a:r>
              <a:rPr lang="de-DE" dirty="0"/>
              <a:t>auf Symbol klicken und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79403" y="1044448"/>
            <a:ext cx="8568000" cy="262346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eingeben</a:t>
            </a:r>
          </a:p>
        </p:txBody>
      </p:sp>
      <p:pic>
        <p:nvPicPr>
          <p:cNvPr id="7" name="Logo OTH" descr="OTH_Logo_3zeilig_AM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79403" y="104775"/>
            <a:ext cx="2237306" cy="324000"/>
          </a:xfrm>
          <a:prstGeom prst="rect">
            <a:avLst/>
          </a:prstGeom>
        </p:spPr>
      </p:pic>
      <p:sp>
        <p:nvSpPr>
          <p:cNvPr id="15" name="Datumsplatzhalter 5"/>
          <p:cNvSpPr>
            <a:spLocks noGrp="1"/>
          </p:cNvSpPr>
          <p:nvPr>
            <p:ph type="dt" sz="half" idx="10"/>
          </p:nvPr>
        </p:nvSpPr>
        <p:spPr>
          <a:xfrm>
            <a:off x="4788024" y="4773603"/>
            <a:ext cx="3284488" cy="369901"/>
          </a:xfrm>
        </p:spPr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80800" y="4773603"/>
            <a:ext cx="4507224" cy="369901"/>
          </a:xfrm>
        </p:spPr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17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056713" y="4767263"/>
            <a:ext cx="792088" cy="369900"/>
          </a:xfrm>
        </p:spPr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oben"/>
          <p:cNvCxnSpPr/>
          <p:nvPr userDrawn="1"/>
        </p:nvCxnSpPr>
        <p:spPr>
          <a:xfrm>
            <a:off x="0" y="4773599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9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8568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</p:spTree>
    <p:extLst>
      <p:ext uri="{BB962C8B-B14F-4D97-AF65-F5344CB8AC3E}">
        <p14:creationId xmlns:p14="http://schemas.microsoft.com/office/powerpoint/2010/main" val="374386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72800" y="1221449"/>
            <a:ext cx="4176000" cy="339034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80800" y="1221448"/>
            <a:ext cx="4176000" cy="339034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1" name="Überschrift rechts oben"/>
          <p:cNvSpPr>
            <a:spLocks noGrp="1"/>
          </p:cNvSpPr>
          <p:nvPr>
            <p:ph type="body" sz="quarter" idx="13" hasCustomPrompt="1"/>
          </p:nvPr>
        </p:nvSpPr>
        <p:spPr>
          <a:xfrm>
            <a:off x="281258" y="597785"/>
            <a:ext cx="8568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</p:spTree>
    <p:extLst>
      <p:ext uri="{BB962C8B-B14F-4D97-AF65-F5344CB8AC3E}">
        <p14:creationId xmlns:p14="http://schemas.microsoft.com/office/powerpoint/2010/main" val="1756008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72800" y="1506910"/>
            <a:ext cx="4176000" cy="31040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72800" y="946754"/>
            <a:ext cx="4176000" cy="397552"/>
          </a:xfrm>
        </p:spPr>
        <p:txBody>
          <a:bodyPr tIns="26999" rIns="0" bIns="0" anchor="b"/>
          <a:lstStyle>
            <a:lvl1pPr marL="0" indent="0">
              <a:buNone/>
              <a:defRPr sz="1800" b="0"/>
            </a:lvl1pPr>
            <a:lvl2pPr marL="342875" indent="0">
              <a:buNone/>
              <a:defRPr sz="1500" b="1"/>
            </a:lvl2pPr>
            <a:lvl3pPr marL="685749" indent="0">
              <a:buNone/>
              <a:defRPr sz="1400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3" indent="0">
              <a:buNone/>
              <a:defRPr sz="1200" b="1"/>
            </a:lvl6pPr>
            <a:lvl7pPr marL="2057246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5" indent="0">
              <a:buNone/>
              <a:defRPr sz="1200" b="1"/>
            </a:lvl9pPr>
          </a:lstStyle>
          <a:p>
            <a:pPr lvl="0"/>
            <a:r>
              <a:rPr lang="de-DE" dirty="0"/>
              <a:t>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80800" y="1506910"/>
            <a:ext cx="4176000" cy="31040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280800" y="946754"/>
            <a:ext cx="4176000" cy="397552"/>
          </a:xfrm>
        </p:spPr>
        <p:txBody>
          <a:bodyPr tIns="26999" rIns="0" bIns="0" anchor="b"/>
          <a:lstStyle>
            <a:lvl1pPr marL="0" indent="0">
              <a:buNone/>
              <a:defRPr sz="1800" b="0"/>
            </a:lvl1pPr>
            <a:lvl2pPr marL="342875" indent="0">
              <a:buNone/>
              <a:defRPr sz="1500" b="1"/>
            </a:lvl2pPr>
            <a:lvl3pPr marL="685749" indent="0">
              <a:buNone/>
              <a:defRPr sz="1400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3" indent="0">
              <a:buNone/>
              <a:defRPr sz="1200" b="1"/>
            </a:lvl6pPr>
            <a:lvl7pPr marL="2057246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5" indent="0">
              <a:buNone/>
              <a:defRPr sz="1200" b="1"/>
            </a:lvl9pPr>
          </a:lstStyle>
          <a:p>
            <a:pPr lvl="0"/>
            <a:r>
              <a:rPr lang="de-DE" dirty="0"/>
              <a:t>Textformat bearbeiten</a:t>
            </a:r>
          </a:p>
        </p:txBody>
      </p:sp>
      <p:sp>
        <p:nvSpPr>
          <p:cNvPr id="13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4176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5133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4 Bilder fix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liennummernplatzhalter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Datumsplatzhalter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24"/>
          </p:nvPr>
        </p:nvSpPr>
        <p:spPr>
          <a:xfrm>
            <a:off x="280800" y="4773603"/>
            <a:ext cx="4507224" cy="369901"/>
          </a:xfrm>
        </p:spPr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6460862" y="763386"/>
            <a:ext cx="2387937" cy="16200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ym typeface="Wingdings" panose="05000000000000000000" pitchFamily="2" charset="2"/>
              </a:defRPr>
            </a:lvl1pPr>
          </a:lstStyle>
          <a:p>
            <a:r>
              <a:rPr lang="de-DE" dirty="0"/>
              <a:t>Bild fix -&gt; auf Symbol klicken und einfügen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>Bildaus-</a:t>
            </a:r>
            <a:br>
              <a:rPr lang="de-DE" dirty="0"/>
            </a:br>
            <a:r>
              <a:rPr lang="de-DE" dirty="0"/>
              <a:t>schnitt auswählen: </a:t>
            </a:r>
            <a:br>
              <a:rPr lang="de-DE" dirty="0"/>
            </a:br>
            <a:r>
              <a:rPr lang="de-DE" dirty="0"/>
              <a:t>Register Bildtools Format  Zuschneiden</a:t>
            </a:r>
          </a:p>
        </p:txBody>
      </p:sp>
      <p:sp>
        <p:nvSpPr>
          <p:cNvPr id="5" name="Bildplatzhalter 1"/>
          <p:cNvSpPr>
            <a:spLocks noGrp="1"/>
          </p:cNvSpPr>
          <p:nvPr>
            <p:ph type="pic" sz="quarter" idx="13" hasCustomPrompt="1"/>
          </p:nvPr>
        </p:nvSpPr>
        <p:spPr>
          <a:xfrm>
            <a:off x="3869922" y="763386"/>
            <a:ext cx="2386835" cy="1620000"/>
          </a:xfrm>
        </p:spPr>
        <p:txBody>
          <a:bodyPr/>
          <a:lstStyle>
            <a:lvl1pPr marL="0" marR="0" indent="0" algn="l" defTabSz="68574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ym typeface="Wingdings" panose="05000000000000000000" pitchFamily="2" charset="2"/>
              </a:defRPr>
            </a:lvl1pPr>
          </a:lstStyle>
          <a:p>
            <a:r>
              <a:rPr lang="de-DE" dirty="0"/>
              <a:t>Bild fix -&gt; auf Symbol klicken und einfügen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>Bildaus-</a:t>
            </a:r>
            <a:br>
              <a:rPr lang="de-DE" dirty="0"/>
            </a:br>
            <a:r>
              <a:rPr lang="de-DE" dirty="0"/>
              <a:t>schnitt auswählen: </a:t>
            </a:r>
            <a:br>
              <a:rPr lang="de-DE" dirty="0"/>
            </a:br>
            <a:r>
              <a:rPr lang="de-DE" dirty="0"/>
              <a:t>Register Bildtools Format  Zuschneiden</a:t>
            </a:r>
          </a:p>
          <a:p>
            <a:endParaRPr lang="de-DE" dirty="0"/>
          </a:p>
        </p:txBody>
      </p:sp>
      <p:sp>
        <p:nvSpPr>
          <p:cNvPr id="4" name="Textplatzhalter links"/>
          <p:cNvSpPr>
            <a:spLocks noGrp="1"/>
          </p:cNvSpPr>
          <p:nvPr>
            <p:ph type="body" sz="quarter" idx="15" hasCustomPrompt="1"/>
          </p:nvPr>
        </p:nvSpPr>
        <p:spPr>
          <a:xfrm>
            <a:off x="280805" y="1042967"/>
            <a:ext cx="3385012" cy="3564000"/>
          </a:xfrm>
        </p:spPr>
        <p:txBody>
          <a:bodyPr>
            <a:normAutofit/>
          </a:bodyPr>
          <a:lstStyle>
            <a:lvl1pPr marL="130960" indent="-130960">
              <a:defRPr sz="1500"/>
            </a:lvl1pPr>
            <a:lvl2pPr marL="338111" indent="-140485">
              <a:defRPr sz="1500"/>
            </a:lvl2pPr>
            <a:lvl3pPr marL="535741" indent="-132151">
              <a:defRPr sz="1500"/>
            </a:lvl3pPr>
            <a:lvl4pPr marL="805994" indent="-171438">
              <a:defRPr sz="1500"/>
            </a:lvl4pPr>
            <a:lvl5pPr marL="1082198" indent="-171438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de-DE" dirty="0"/>
              <a:t>Text durch Klick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Untertitel Objekt 1"/>
          <p:cNvSpPr>
            <a:spLocks noGrp="1"/>
          </p:cNvSpPr>
          <p:nvPr>
            <p:ph type="body" sz="quarter" idx="22" hasCustomPrompt="1"/>
          </p:nvPr>
        </p:nvSpPr>
        <p:spPr>
          <a:xfrm>
            <a:off x="3869922" y="2452226"/>
            <a:ext cx="2386835" cy="135764"/>
          </a:xfrm>
        </p:spPr>
        <p:txBody>
          <a:bodyPr tIns="0" bIns="0">
            <a:normAutofit/>
          </a:bodyPr>
          <a:lstStyle>
            <a:lvl1pPr marL="0" indent="0">
              <a:buNone/>
              <a:defRPr sz="1100" baseline="0"/>
            </a:lvl1pPr>
          </a:lstStyle>
          <a:p>
            <a:pPr lvl="0"/>
            <a:r>
              <a:rPr lang="de-DE" dirty="0"/>
              <a:t>Untertitel Objekt</a:t>
            </a:r>
          </a:p>
          <a:p>
            <a:pPr lvl="0"/>
            <a:endParaRPr lang="de-DE" dirty="0"/>
          </a:p>
        </p:txBody>
      </p:sp>
      <p:sp>
        <p:nvSpPr>
          <p:cNvPr id="31" name="Untertitel Objekt 1"/>
          <p:cNvSpPr>
            <a:spLocks noGrp="1"/>
          </p:cNvSpPr>
          <p:nvPr>
            <p:ph type="body" sz="quarter" idx="27" hasCustomPrompt="1"/>
          </p:nvPr>
        </p:nvSpPr>
        <p:spPr>
          <a:xfrm>
            <a:off x="6460862" y="2449097"/>
            <a:ext cx="2386835" cy="135764"/>
          </a:xfrm>
        </p:spPr>
        <p:txBody>
          <a:bodyPr tIns="0" bIns="0">
            <a:normAutofit/>
          </a:bodyPr>
          <a:lstStyle>
            <a:lvl1pPr marL="0" indent="0">
              <a:buNone/>
              <a:defRPr sz="1100" baseline="0"/>
            </a:lvl1pPr>
          </a:lstStyle>
          <a:p>
            <a:pPr lvl="0"/>
            <a:r>
              <a:rPr lang="de-DE" dirty="0"/>
              <a:t>Untertitel Objekt</a:t>
            </a:r>
          </a:p>
          <a:p>
            <a:pPr lvl="0"/>
            <a:endParaRPr lang="de-DE" dirty="0"/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8" hasCustomPrompt="1"/>
          </p:nvPr>
        </p:nvSpPr>
        <p:spPr>
          <a:xfrm>
            <a:off x="6460862" y="2793907"/>
            <a:ext cx="2387937" cy="16200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ym typeface="Wingdings" panose="05000000000000000000" pitchFamily="2" charset="2"/>
              </a:defRPr>
            </a:lvl1pPr>
          </a:lstStyle>
          <a:p>
            <a:r>
              <a:rPr lang="de-DE" dirty="0"/>
              <a:t>Bild fix -&gt; auf Symbol klicken und einfügen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>Bildaus-</a:t>
            </a:r>
            <a:br>
              <a:rPr lang="de-DE" dirty="0"/>
            </a:br>
            <a:r>
              <a:rPr lang="de-DE" dirty="0"/>
              <a:t>schnitt auswählen: </a:t>
            </a:r>
            <a:br>
              <a:rPr lang="de-DE" dirty="0"/>
            </a:br>
            <a:r>
              <a:rPr lang="de-DE" dirty="0"/>
              <a:t>Register Bildtools Format  Zuschneiden</a:t>
            </a:r>
          </a:p>
        </p:txBody>
      </p:sp>
      <p:sp>
        <p:nvSpPr>
          <p:cNvPr id="37" name="Bildplatzhalter 1"/>
          <p:cNvSpPr>
            <a:spLocks noGrp="1"/>
          </p:cNvSpPr>
          <p:nvPr>
            <p:ph type="pic" sz="quarter" idx="29" hasCustomPrompt="1"/>
          </p:nvPr>
        </p:nvSpPr>
        <p:spPr>
          <a:xfrm>
            <a:off x="3869922" y="2793907"/>
            <a:ext cx="2386835" cy="1620000"/>
          </a:xfrm>
        </p:spPr>
        <p:txBody>
          <a:bodyPr/>
          <a:lstStyle>
            <a:lvl1pPr marL="0" marR="0" indent="0" algn="l" defTabSz="68574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ym typeface="Wingdings" panose="05000000000000000000" pitchFamily="2" charset="2"/>
              </a:defRPr>
            </a:lvl1pPr>
          </a:lstStyle>
          <a:p>
            <a:r>
              <a:rPr lang="de-DE" dirty="0"/>
              <a:t>Bild fix -&gt; auf Symbol klicken und einfügen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>Bildaus-</a:t>
            </a:r>
            <a:br>
              <a:rPr lang="de-DE" dirty="0"/>
            </a:br>
            <a:r>
              <a:rPr lang="de-DE" dirty="0"/>
              <a:t>schnitt auswählen: </a:t>
            </a:r>
            <a:br>
              <a:rPr lang="de-DE" dirty="0"/>
            </a:br>
            <a:r>
              <a:rPr lang="de-DE" dirty="0"/>
              <a:t>Register Bildtools Format  Zuschneiden</a:t>
            </a:r>
          </a:p>
          <a:p>
            <a:endParaRPr lang="de-DE" dirty="0"/>
          </a:p>
        </p:txBody>
      </p:sp>
      <p:sp>
        <p:nvSpPr>
          <p:cNvPr id="38" name="Untertitel Objekt 1"/>
          <p:cNvSpPr>
            <a:spLocks noGrp="1"/>
          </p:cNvSpPr>
          <p:nvPr>
            <p:ph type="body" sz="quarter" idx="30" hasCustomPrompt="1"/>
          </p:nvPr>
        </p:nvSpPr>
        <p:spPr>
          <a:xfrm>
            <a:off x="3869922" y="4476970"/>
            <a:ext cx="2386835" cy="135764"/>
          </a:xfrm>
        </p:spPr>
        <p:txBody>
          <a:bodyPr tIns="0" bIns="0">
            <a:normAutofit/>
          </a:bodyPr>
          <a:lstStyle>
            <a:lvl1pPr marL="0" indent="0">
              <a:buNone/>
              <a:defRPr sz="1100" baseline="0"/>
            </a:lvl1pPr>
          </a:lstStyle>
          <a:p>
            <a:pPr lvl="0"/>
            <a:r>
              <a:rPr lang="de-DE" dirty="0"/>
              <a:t>Untertitel Objekt</a:t>
            </a:r>
          </a:p>
          <a:p>
            <a:pPr lvl="0"/>
            <a:endParaRPr lang="de-DE" dirty="0"/>
          </a:p>
        </p:txBody>
      </p:sp>
      <p:sp>
        <p:nvSpPr>
          <p:cNvPr id="39" name="Untertitel Objekt 1"/>
          <p:cNvSpPr>
            <a:spLocks noGrp="1"/>
          </p:cNvSpPr>
          <p:nvPr>
            <p:ph type="body" sz="quarter" idx="31" hasCustomPrompt="1"/>
          </p:nvPr>
        </p:nvSpPr>
        <p:spPr>
          <a:xfrm>
            <a:off x="6460862" y="4473841"/>
            <a:ext cx="2386835" cy="135764"/>
          </a:xfrm>
        </p:spPr>
        <p:txBody>
          <a:bodyPr tIns="0" bIns="0">
            <a:normAutofit/>
          </a:bodyPr>
          <a:lstStyle>
            <a:lvl1pPr marL="0" indent="0">
              <a:buNone/>
              <a:defRPr sz="1100" baseline="0"/>
            </a:lvl1pPr>
          </a:lstStyle>
          <a:p>
            <a:pPr lvl="0"/>
            <a:r>
              <a:rPr lang="de-DE" dirty="0"/>
              <a:t>Untertitel Objekt</a:t>
            </a:r>
          </a:p>
          <a:p>
            <a:pPr lv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9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3384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bearbeiten</a:t>
            </a:r>
          </a:p>
        </p:txBody>
      </p:sp>
    </p:spTree>
    <p:extLst>
      <p:ext uri="{BB962C8B-B14F-4D97-AF65-F5344CB8AC3E}">
        <p14:creationId xmlns:p14="http://schemas.microsoft.com/office/powerpoint/2010/main" val="419410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Bilder fix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80800" y="4773603"/>
            <a:ext cx="4507224" cy="369901"/>
          </a:xfrm>
        </p:spPr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5"/>
          </p:nvPr>
        </p:nvSpPr>
        <p:spPr>
          <a:xfrm>
            <a:off x="3861757" y="763386"/>
            <a:ext cx="2403162" cy="383944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460862" y="763386"/>
            <a:ext cx="2387938" cy="383944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Textplatzhalter links"/>
          <p:cNvSpPr>
            <a:spLocks noGrp="1"/>
          </p:cNvSpPr>
          <p:nvPr>
            <p:ph type="body" sz="quarter" idx="17" hasCustomPrompt="1"/>
          </p:nvPr>
        </p:nvSpPr>
        <p:spPr>
          <a:xfrm>
            <a:off x="280805" y="1042967"/>
            <a:ext cx="3385012" cy="3564000"/>
          </a:xfrm>
        </p:spPr>
        <p:txBody>
          <a:bodyPr>
            <a:normAutofit/>
          </a:bodyPr>
          <a:lstStyle>
            <a:lvl1pPr marL="130960" indent="-130960">
              <a:defRPr sz="1500"/>
            </a:lvl1pPr>
            <a:lvl2pPr marL="338111" indent="-140485">
              <a:defRPr sz="1500"/>
            </a:lvl2pPr>
            <a:lvl3pPr marL="535741" indent="-132151">
              <a:defRPr sz="1500"/>
            </a:lvl3pPr>
            <a:lvl4pPr marL="805994" indent="-171438">
              <a:defRPr sz="1500"/>
            </a:lvl4pPr>
            <a:lvl5pPr marL="1082198" indent="-171438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de-DE" dirty="0"/>
              <a:t>Text durch Klick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3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3384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bearbeiten</a:t>
            </a:r>
          </a:p>
        </p:txBody>
      </p:sp>
    </p:spTree>
    <p:extLst>
      <p:ext uri="{BB962C8B-B14F-4D97-AF65-F5344CB8AC3E}">
        <p14:creationId xmlns:p14="http://schemas.microsoft.com/office/powerpoint/2010/main" val="277049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1 Bild fix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056713" y="4773599"/>
            <a:ext cx="792088" cy="369900"/>
          </a:xfrm>
        </p:spPr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5" hasCustomPrompt="1"/>
          </p:nvPr>
        </p:nvSpPr>
        <p:spPr>
          <a:xfrm>
            <a:off x="3861758" y="763386"/>
            <a:ext cx="4987042" cy="3839443"/>
          </a:xfrm>
        </p:spPr>
        <p:txBody>
          <a:bodyPr>
            <a:normAutofit/>
          </a:bodyPr>
          <a:lstStyle>
            <a:lvl1pPr marL="0" marR="0" indent="0" algn="l" defTabSz="68574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500">
                <a:sym typeface="Wingdings" panose="05000000000000000000" pitchFamily="2" charset="2"/>
              </a:defRPr>
            </a:lvl1pPr>
          </a:lstStyle>
          <a:p>
            <a:r>
              <a:rPr lang="de-DE" dirty="0"/>
              <a:t>Bild fix -&gt; </a:t>
            </a:r>
            <a:br>
              <a:rPr lang="de-DE" dirty="0"/>
            </a:br>
            <a:r>
              <a:rPr lang="de-DE" dirty="0"/>
              <a:t>auf Symbol klicken und einfügen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>Bildausschnitt auswählen: </a:t>
            </a:r>
            <a:br>
              <a:rPr lang="de-DE" dirty="0"/>
            </a:br>
            <a:r>
              <a:rPr lang="de-DE" dirty="0"/>
              <a:t>Register Bildtools Format  Zuschneiden</a:t>
            </a:r>
          </a:p>
          <a:p>
            <a:endParaRPr lang="de-DE" dirty="0"/>
          </a:p>
        </p:txBody>
      </p:sp>
      <p:sp>
        <p:nvSpPr>
          <p:cNvPr id="10" name="Textplatzhalter links"/>
          <p:cNvSpPr>
            <a:spLocks noGrp="1"/>
          </p:cNvSpPr>
          <p:nvPr>
            <p:ph type="body" sz="quarter" idx="16" hasCustomPrompt="1"/>
          </p:nvPr>
        </p:nvSpPr>
        <p:spPr>
          <a:xfrm>
            <a:off x="280805" y="1042967"/>
            <a:ext cx="3385012" cy="3564000"/>
          </a:xfrm>
        </p:spPr>
        <p:txBody>
          <a:bodyPr>
            <a:normAutofit/>
          </a:bodyPr>
          <a:lstStyle>
            <a:lvl1pPr marL="130960" indent="-130960">
              <a:defRPr sz="1500"/>
            </a:lvl1pPr>
            <a:lvl2pPr marL="338111" indent="-140485">
              <a:defRPr sz="1500"/>
            </a:lvl2pPr>
            <a:lvl3pPr marL="535741" indent="-132151">
              <a:defRPr sz="1500"/>
            </a:lvl3pPr>
            <a:lvl4pPr marL="805994" indent="-171438">
              <a:defRPr sz="1500"/>
            </a:lvl4pPr>
            <a:lvl5pPr marL="1082198" indent="-171438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de-DE" dirty="0"/>
              <a:t>Text durch Klick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1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3384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bearbeiten</a:t>
            </a:r>
          </a:p>
        </p:txBody>
      </p:sp>
    </p:spTree>
    <p:extLst>
      <p:ext uri="{BB962C8B-B14F-4D97-AF65-F5344CB8AC3E}">
        <p14:creationId xmlns:p14="http://schemas.microsoft.com/office/powerpoint/2010/main" val="48354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56713" y="4767263"/>
            <a:ext cx="792088" cy="3699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2"/>
          </p:nvPr>
        </p:nvSpPr>
        <p:spPr>
          <a:xfrm>
            <a:off x="4788024" y="4773603"/>
            <a:ext cx="3284488" cy="369901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lIns="68576" tIns="34289" rIns="68576" bIns="34289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80800" y="4773603"/>
            <a:ext cx="4507224" cy="369901"/>
          </a:xfrm>
          <a:prstGeom prst="rect">
            <a:avLst/>
          </a:prstGeom>
        </p:spPr>
        <p:txBody>
          <a:bodyPr vert="horz" lIns="0" tIns="34289" rIns="68576" bIns="34289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Vorlagen PPT der OTH Regensburg - Format 16x9</a:t>
            </a:r>
            <a:endParaRPr lang="de-DE" dirty="0"/>
          </a:p>
        </p:txBody>
      </p:sp>
      <p:cxnSp>
        <p:nvCxnSpPr>
          <p:cNvPr id="8" name="Gerade Verbindung unten"/>
          <p:cNvCxnSpPr/>
          <p:nvPr/>
        </p:nvCxnSpPr>
        <p:spPr>
          <a:xfrm>
            <a:off x="0" y="53460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oben"/>
          <p:cNvCxnSpPr/>
          <p:nvPr/>
        </p:nvCxnSpPr>
        <p:spPr>
          <a:xfrm>
            <a:off x="0" y="4773599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8964" y="1200151"/>
            <a:ext cx="8568000" cy="3394472"/>
          </a:xfrm>
          <a:prstGeom prst="rect">
            <a:avLst/>
          </a:prstGeom>
        </p:spPr>
        <p:txBody>
          <a:bodyPr vert="horz" lIns="0" tIns="34289" rIns="68576" bIns="34289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00000" y="104775"/>
            <a:ext cx="6148800" cy="324000"/>
          </a:xfrm>
          <a:prstGeom prst="rect">
            <a:avLst/>
          </a:prstGeom>
        </p:spPr>
        <p:txBody>
          <a:bodyPr vert="horz" lIns="0" tIns="36000" rIns="68400" bIns="36000" rtlCol="0" anchor="ctr" anchorCtr="0">
            <a:noAutofit/>
          </a:bodyPr>
          <a:lstStyle/>
          <a:p>
            <a:r>
              <a:rPr lang="de-DE" dirty="0"/>
              <a:t>Titel durch Klicken bearbeiten</a:t>
            </a:r>
          </a:p>
        </p:txBody>
      </p:sp>
      <p:pic>
        <p:nvPicPr>
          <p:cNvPr id="10" name="Logo OTH" descr="OTH_Logo_3zeilig_AM.png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80801" y="104775"/>
            <a:ext cx="2237306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0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52" r:id="rId5"/>
    <p:sldLayoutId id="2147483653" r:id="rId6"/>
    <p:sldLayoutId id="2147483671" r:id="rId7"/>
    <p:sldLayoutId id="2147483672" r:id="rId8"/>
    <p:sldLayoutId id="2147483673" r:id="rId9"/>
    <p:sldLayoutId id="2147483654" r:id="rId10"/>
    <p:sldLayoutId id="2147483670" r:id="rId11"/>
    <p:sldLayoutId id="2147483661" r:id="rId12"/>
    <p:sldLayoutId id="2147483662" r:id="rId13"/>
    <p:sldLayoutId id="2147483669" r:id="rId14"/>
    <p:sldLayoutId id="2147483663" r:id="rId15"/>
    <p:sldLayoutId id="2147483656" r:id="rId16"/>
    <p:sldLayoutId id="2147483657" r:id="rId17"/>
  </p:sldLayoutIdLst>
  <p:hf hdr="0"/>
  <p:txStyles>
    <p:titleStyle>
      <a:lvl1pPr algn="r" defTabSz="685749" rtl="0" eaLnBrk="1" latinLnBrk="0" hangingPunct="1">
        <a:spcBef>
          <a:spcPct val="0"/>
        </a:spcBef>
        <a:buNone/>
        <a:defRPr sz="21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7629" indent="-197629" algn="l" defTabSz="685749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6686" indent="-169057" algn="l" defTabSz="685749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63124" indent="-159532" algn="l" defTabSz="685749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808375" indent="-173819" algn="l" defTabSz="685749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082198" indent="-171438" algn="l" defTabSz="685749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controllersandpcs.de/lehrarchiv/pdfs/elektronik/einfuehrung_09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/>
          </p:nvPr>
        </p:nvSpPr>
        <p:spPr>
          <a:xfrm>
            <a:off x="282300" y="843558"/>
            <a:ext cx="8568000" cy="3528392"/>
          </a:xfrm>
        </p:spPr>
        <p:txBody>
          <a:bodyPr/>
          <a:lstStyle/>
          <a:p>
            <a:pPr algn="ctr"/>
            <a:r>
              <a:rPr lang="de-DE" sz="3600" dirty="0"/>
              <a:t>Stimmungsampel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303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14.07.2016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S. </a:t>
            </a:r>
            <a:fld id="{D7EFD9E5-FB44-4C01-A2C2-48348664E7CC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Layout – Bauteile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699542"/>
            <a:ext cx="4379441" cy="4293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feld 9"/>
          <p:cNvSpPr txBox="1"/>
          <p:nvPr/>
        </p:nvSpPr>
        <p:spPr>
          <a:xfrm>
            <a:off x="323528" y="1059582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accent1"/>
                </a:solidFill>
              </a:rPr>
              <a:t>Batterieversorgung</a:t>
            </a:r>
          </a:p>
          <a:p>
            <a:r>
              <a:rPr lang="de-DE" sz="1200" dirty="0" smtClean="0">
                <a:solidFill>
                  <a:schemeClr val="tx2"/>
                </a:solidFill>
              </a:rPr>
              <a:t>Mikrocontroller</a:t>
            </a:r>
          </a:p>
          <a:p>
            <a:r>
              <a:rPr lang="de-DE" sz="1200" dirty="0" smtClean="0">
                <a:solidFill>
                  <a:srgbClr val="00B0F0"/>
                </a:solidFill>
              </a:rPr>
              <a:t>Connector zum Debuggen</a:t>
            </a:r>
          </a:p>
          <a:p>
            <a:r>
              <a:rPr lang="de-DE" sz="1200" dirty="0" smtClean="0">
                <a:solidFill>
                  <a:srgbClr val="92D050"/>
                </a:solidFill>
              </a:rPr>
              <a:t>Schalter für </a:t>
            </a:r>
            <a:r>
              <a:rPr lang="de-DE" sz="1200" dirty="0" err="1" smtClean="0">
                <a:solidFill>
                  <a:srgbClr val="92D050"/>
                </a:solidFill>
              </a:rPr>
              <a:t>Lowpowermode</a:t>
            </a:r>
            <a:endParaRPr lang="de-DE" sz="1200" dirty="0" smtClean="0">
              <a:solidFill>
                <a:srgbClr val="92D050"/>
              </a:solidFill>
            </a:endParaRPr>
          </a:p>
          <a:p>
            <a:r>
              <a:rPr lang="de-DE" sz="1200" dirty="0" smtClean="0">
                <a:solidFill>
                  <a:srgbClr val="FF0000"/>
                </a:solidFill>
              </a:rPr>
              <a:t>Kapazitiver Sensor</a:t>
            </a:r>
          </a:p>
          <a:p>
            <a:r>
              <a:rPr lang="de-DE" sz="1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LED-Schaltung</a:t>
            </a:r>
            <a:endParaRPr lang="de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4572000" y="1707654"/>
            <a:ext cx="648072" cy="2232248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3635896" y="2931790"/>
            <a:ext cx="864096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3635896" y="1059582"/>
            <a:ext cx="2592288" cy="3528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131840" y="2499742"/>
            <a:ext cx="432048" cy="122413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6156176" y="2211710"/>
            <a:ext cx="936104" cy="122413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4067944" y="1131590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3419872" y="1707654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5940152" y="1707654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/>
          <p:cNvSpPr/>
          <p:nvPr/>
        </p:nvSpPr>
        <p:spPr>
          <a:xfrm>
            <a:off x="5364088" y="1131590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3635896" y="3651870"/>
            <a:ext cx="43204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14.07.2016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Vorlagen PPT der OTH Regensburg - Format 16x9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S. </a:t>
            </a:r>
            <a:fld id="{D7EFD9E5-FB44-4C01-A2C2-48348664E7CC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Layout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046262"/>
            <a:ext cx="4211960" cy="409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1059583"/>
            <a:ext cx="4181412" cy="4083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hteck 27"/>
          <p:cNvSpPr/>
          <p:nvPr/>
        </p:nvSpPr>
        <p:spPr>
          <a:xfrm>
            <a:off x="1907704" y="1491630"/>
            <a:ext cx="694928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/>
          <p:cNvSpPr/>
          <p:nvPr/>
        </p:nvSpPr>
        <p:spPr>
          <a:xfrm>
            <a:off x="6228184" y="4371950"/>
            <a:ext cx="360040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2123728" y="4371950"/>
            <a:ext cx="28803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6084168" y="1491630"/>
            <a:ext cx="64807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1907704" y="2067694"/>
            <a:ext cx="648072" cy="2232248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6084168" y="1995686"/>
            <a:ext cx="648072" cy="2232248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5220072" y="314781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1043608" y="314781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4788024" y="2787774"/>
            <a:ext cx="288032" cy="115212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/>
          <p:cNvSpPr/>
          <p:nvPr/>
        </p:nvSpPr>
        <p:spPr>
          <a:xfrm>
            <a:off x="611560" y="2787774"/>
            <a:ext cx="288032" cy="115212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/>
          <p:cNvSpPr/>
          <p:nvPr/>
        </p:nvSpPr>
        <p:spPr>
          <a:xfrm>
            <a:off x="3419872" y="2571750"/>
            <a:ext cx="936104" cy="10081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7596336" y="2571750"/>
            <a:ext cx="864096" cy="108012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/>
          <p:cNvSpPr/>
          <p:nvPr/>
        </p:nvSpPr>
        <p:spPr>
          <a:xfrm>
            <a:off x="7380312" y="1995686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/>
          <p:cNvSpPr/>
          <p:nvPr/>
        </p:nvSpPr>
        <p:spPr>
          <a:xfrm>
            <a:off x="6804248" y="1491630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/>
          <p:cNvSpPr/>
          <p:nvPr/>
        </p:nvSpPr>
        <p:spPr>
          <a:xfrm>
            <a:off x="5580112" y="1491630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/>
          <p:cNvSpPr/>
          <p:nvPr/>
        </p:nvSpPr>
        <p:spPr>
          <a:xfrm>
            <a:off x="5004048" y="1995686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3131840" y="1851670"/>
            <a:ext cx="64807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/>
          <p:cNvSpPr/>
          <p:nvPr/>
        </p:nvSpPr>
        <p:spPr>
          <a:xfrm>
            <a:off x="755576" y="1851670"/>
            <a:ext cx="64807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/>
          <p:cNvSpPr/>
          <p:nvPr/>
        </p:nvSpPr>
        <p:spPr>
          <a:xfrm>
            <a:off x="1331640" y="1347614"/>
            <a:ext cx="64807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/>
          <p:cNvSpPr/>
          <p:nvPr/>
        </p:nvSpPr>
        <p:spPr>
          <a:xfrm>
            <a:off x="2555776" y="1347614"/>
            <a:ext cx="64807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/>
          <p:cNvSpPr/>
          <p:nvPr/>
        </p:nvSpPr>
        <p:spPr>
          <a:xfrm>
            <a:off x="5220072" y="3867894"/>
            <a:ext cx="86409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19.11.2020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S. </a:t>
            </a:r>
            <a:fld id="{D7EFD9E5-FB44-4C01-A2C2-48348664E7CC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Gefräste Platine</a:t>
            </a:r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28" y="1059610"/>
            <a:ext cx="2574149" cy="34321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19.11.2020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S. </a:t>
            </a:r>
            <a:fld id="{D7EFD9E5-FB44-4C01-A2C2-48348664E7CC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Gehäuse</a:t>
            </a:r>
            <a:endParaRPr lang="de-D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63638"/>
            <a:ext cx="4747752" cy="3191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7580" y="771550"/>
            <a:ext cx="4456420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627534"/>
            <a:ext cx="2520280" cy="94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19.11.2020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S. </a:t>
            </a:r>
            <a:fld id="{D7EFD9E5-FB44-4C01-A2C2-48348664E7CC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Gedrucktes Gehäuse</a:t>
            </a:r>
            <a:endParaRPr lang="de-DE" dirty="0"/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29" y="1122403"/>
            <a:ext cx="2692599" cy="3590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19.11.2020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80800" y="1087122"/>
            <a:ext cx="8568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Projektvorstellung 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STM32G031J6M6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LED‘s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Kapazitiver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Energiesparmodus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Schaltplan und </a:t>
            </a:r>
            <a:r>
              <a:rPr lang="de-DE" dirty="0" smtClean="0"/>
              <a:t>Layout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000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19.11.2020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S. </a:t>
            </a:r>
            <a:fld id="{D7EFD9E5-FB44-4C01-A2C2-48348664E7CC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Funktionalität</a:t>
            </a:r>
            <a:endParaRPr lang="de-DE" dirty="0"/>
          </a:p>
        </p:txBody>
      </p:sp>
      <p:pic>
        <p:nvPicPr>
          <p:cNvPr id="9" name="WhatsApp Video 2020-11-16 at 20.03.2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987574"/>
            <a:ext cx="6391807" cy="35953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79403" y="1044448"/>
            <a:ext cx="8568000" cy="347151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Was kann er?</a:t>
            </a:r>
          </a:p>
          <a:p>
            <a:r>
              <a:rPr lang="de-DE" sz="1400" dirty="0">
                <a:solidFill>
                  <a:schemeClr val="tx1"/>
                </a:solidFill>
              </a:rPr>
              <a:t>	- Core: ARM 32-Bit Cortex –M0+ CPU</a:t>
            </a:r>
          </a:p>
          <a:p>
            <a:r>
              <a:rPr lang="de-DE" sz="1400" dirty="0">
                <a:solidFill>
                  <a:schemeClr val="tx1"/>
                </a:solidFill>
              </a:rPr>
              <a:t>	- Power: 1.7 </a:t>
            </a:r>
            <a:r>
              <a:rPr lang="de-DE" sz="1400" dirty="0" err="1">
                <a:solidFill>
                  <a:schemeClr val="tx1"/>
                </a:solidFill>
              </a:rPr>
              <a:t>to</a:t>
            </a:r>
            <a:r>
              <a:rPr lang="de-DE" sz="1400" dirty="0">
                <a:solidFill>
                  <a:schemeClr val="tx1"/>
                </a:solidFill>
              </a:rPr>
              <a:t> 3.6V</a:t>
            </a:r>
          </a:p>
          <a:p>
            <a:r>
              <a:rPr lang="de-DE" sz="1400" dirty="0">
                <a:solidFill>
                  <a:schemeClr val="tx1"/>
                </a:solidFill>
              </a:rPr>
              <a:t>	- 4 </a:t>
            </a:r>
            <a:r>
              <a:rPr lang="de-DE" sz="1400" dirty="0" err="1">
                <a:solidFill>
                  <a:schemeClr val="tx1"/>
                </a:solidFill>
              </a:rPr>
              <a:t>oscillator</a:t>
            </a:r>
            <a:endParaRPr lang="de-DE" sz="1400" dirty="0">
              <a:solidFill>
                <a:schemeClr val="tx1"/>
              </a:solidFill>
            </a:endParaRPr>
          </a:p>
          <a:p>
            <a:r>
              <a:rPr lang="de-DE" sz="1400" dirty="0">
                <a:solidFill>
                  <a:schemeClr val="tx1"/>
                </a:solidFill>
              </a:rPr>
              <a:t>	- DMA </a:t>
            </a:r>
            <a:r>
              <a:rPr lang="de-DE" sz="1400" dirty="0" err="1">
                <a:solidFill>
                  <a:schemeClr val="tx1"/>
                </a:solidFill>
              </a:rPr>
              <a:t>controller</a:t>
            </a:r>
            <a:endParaRPr lang="de-DE" sz="1400" dirty="0">
              <a:solidFill>
                <a:schemeClr val="tx1"/>
              </a:solidFill>
            </a:endParaRPr>
          </a:p>
          <a:p>
            <a:r>
              <a:rPr lang="de-DE" sz="1400" dirty="0">
                <a:solidFill>
                  <a:schemeClr val="tx1"/>
                </a:solidFill>
              </a:rPr>
              <a:t>	- ADC</a:t>
            </a:r>
          </a:p>
          <a:p>
            <a:r>
              <a:rPr lang="de-DE" sz="1400" dirty="0">
                <a:solidFill>
                  <a:schemeClr val="tx1"/>
                </a:solidFill>
              </a:rPr>
              <a:t>	- 11 </a:t>
            </a:r>
            <a:r>
              <a:rPr lang="de-DE" sz="1400" dirty="0" err="1">
                <a:solidFill>
                  <a:schemeClr val="tx1"/>
                </a:solidFill>
              </a:rPr>
              <a:t>timers</a:t>
            </a:r>
            <a:endParaRPr lang="de-DE" sz="1400" dirty="0">
              <a:solidFill>
                <a:schemeClr val="tx1"/>
              </a:solidFill>
            </a:endParaRPr>
          </a:p>
          <a:p>
            <a:r>
              <a:rPr lang="de-DE" sz="1400" dirty="0">
                <a:solidFill>
                  <a:schemeClr val="tx1"/>
                </a:solidFill>
              </a:rPr>
              <a:t>	- </a:t>
            </a:r>
            <a:r>
              <a:rPr lang="de-DE" sz="1400" dirty="0" err="1">
                <a:solidFill>
                  <a:schemeClr val="tx1"/>
                </a:solidFill>
              </a:rPr>
              <a:t>communication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interfaces</a:t>
            </a:r>
            <a:endParaRPr lang="de-DE" sz="1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19</a:t>
            </a:r>
            <a:r>
              <a:rPr lang="de-DE" dirty="0" smtClean="0"/>
              <a:t>.11.2020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STM32G031J6M6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4839" y="908134"/>
            <a:ext cx="11049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411D9A4B-7725-4183-8C43-7E7F6F832C9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2085" y="3383983"/>
            <a:ext cx="5484094" cy="125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8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555526"/>
            <a:ext cx="2127250" cy="408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19.11.2020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LED‘s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95200" y="1092507"/>
            <a:ext cx="85675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RGB-</a:t>
            </a:r>
            <a:r>
              <a:rPr lang="de-DE" dirty="0" err="1"/>
              <a:t>LED‘s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WS2812b</a:t>
            </a:r>
            <a:endParaRPr lang="de-DE" dirty="0"/>
          </a:p>
          <a:p>
            <a:r>
              <a:rPr lang="de-DE" dirty="0"/>
              <a:t>	- Versorgung 5V -&gt; Boost Converter</a:t>
            </a:r>
          </a:p>
          <a:p>
            <a:r>
              <a:rPr lang="de-DE" dirty="0"/>
              <a:t>	- DMA Auslesung</a:t>
            </a:r>
          </a:p>
          <a:p>
            <a:r>
              <a:rPr lang="de-DE" dirty="0"/>
              <a:t>	- PWM Ansteuerung seriell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Led-Schaltung</a:t>
            </a:r>
          </a:p>
          <a:p>
            <a:r>
              <a:rPr lang="de-DE" dirty="0"/>
              <a:t>	- Ansteuerung mehrerer </a:t>
            </a:r>
            <a:r>
              <a:rPr lang="de-DE" dirty="0" err="1"/>
              <a:t>LED‘s</a:t>
            </a:r>
            <a:r>
              <a:rPr lang="de-DE" dirty="0"/>
              <a:t> mit wenig Pins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="" xmlns:a16="http://schemas.microsoft.com/office/drawing/2014/main" id="{98618247-3CA8-4213-8F1F-3FE8543B398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1454330"/>
            <a:ext cx="895350" cy="9144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228184" y="2283718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7524328" y="2571750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505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19</a:t>
            </a:r>
            <a:r>
              <a:rPr lang="de-DE" dirty="0" smtClean="0"/>
              <a:t>.11.2020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Kapazitiver Sensor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81258" y="1087122"/>
            <a:ext cx="8567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Funktionsweise</a:t>
            </a:r>
            <a:r>
              <a:rPr lang="de-DE" dirty="0"/>
              <a:t>: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80529" y="4752158"/>
            <a:ext cx="2743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http://www.controllersandpcs.de/lehrarchiv/pdfs/elektronik/einfuehrung_09.pdf</a:t>
            </a:r>
            <a:endParaRPr lang="de-DE" sz="10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8" y="1548040"/>
            <a:ext cx="3324225" cy="137160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255988" y="3631862"/>
            <a:ext cx="4464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Einstellmöglichkeiten:</a:t>
            </a:r>
          </a:p>
          <a:p>
            <a:r>
              <a:rPr lang="de-DE" dirty="0" smtClean="0"/>
              <a:t>1 </a:t>
            </a:r>
            <a:r>
              <a:rPr lang="de-DE" dirty="0" err="1" smtClean="0"/>
              <a:t>Mohm</a:t>
            </a:r>
            <a:r>
              <a:rPr lang="de-DE" dirty="0" smtClean="0"/>
              <a:t>: 	Erkennung bei direktem Kontakt</a:t>
            </a:r>
          </a:p>
          <a:p>
            <a:r>
              <a:rPr lang="de-DE" dirty="0" smtClean="0"/>
              <a:t>4,7 </a:t>
            </a:r>
            <a:r>
              <a:rPr lang="de-DE" dirty="0" err="1" smtClean="0"/>
              <a:t>MOhm</a:t>
            </a:r>
            <a:r>
              <a:rPr lang="de-DE" dirty="0" smtClean="0"/>
              <a:t>:	Erkennung über kleinere Distanz</a:t>
            </a:r>
          </a:p>
          <a:p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84557" y="3227417"/>
            <a:ext cx="3210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Widerstand und Kapazität des Pins bilden RC-Ladeglied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755771"/>
            <a:ext cx="3328417" cy="257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2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19.11.2020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S. </a:t>
            </a:r>
            <a:fld id="{D7EFD9E5-FB44-4C01-A2C2-48348664E7CC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Funktionalität kapazitiver Sensor mit Gehäuse</a:t>
            </a:r>
            <a:endParaRPr lang="de-DE" dirty="0"/>
          </a:p>
        </p:txBody>
      </p:sp>
      <p:pic>
        <p:nvPicPr>
          <p:cNvPr id="10" name="WhatsApp Video 2020-11-15 at 10.40.56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4491" y="1016203"/>
            <a:ext cx="6197824" cy="3486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19</a:t>
            </a:r>
            <a:r>
              <a:rPr lang="de-DE" dirty="0" smtClean="0"/>
              <a:t>.11.2020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Energiesparmodus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81258" y="1087122"/>
            <a:ext cx="856754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Verbrauch: 	Modus:</a:t>
            </a:r>
          </a:p>
          <a:p>
            <a:r>
              <a:rPr lang="de-DE" dirty="0" smtClean="0"/>
              <a:t>7,6mA		Normalbetrieb</a:t>
            </a:r>
          </a:p>
          <a:p>
            <a:r>
              <a:rPr lang="de-DE" dirty="0" smtClean="0"/>
              <a:t>6,2mA		Energiesparmodus mit LED</a:t>
            </a:r>
          </a:p>
          <a:p>
            <a:r>
              <a:rPr lang="de-DE" dirty="0" smtClean="0"/>
              <a:t>0,24mA		Energiesparmodus ohne LED</a:t>
            </a:r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Voraussetzungen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Systemtakt verringern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Regulatorspannung</a:t>
            </a:r>
            <a:r>
              <a:rPr lang="de-DE" dirty="0"/>
              <a:t> muss verringert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Outputs sollten sich nicht verändern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Vorteil: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Geringerer Stromverbrauch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Kein Weiterschalten der </a:t>
            </a:r>
            <a:r>
              <a:rPr lang="de-DE" dirty="0" err="1" smtClean="0"/>
              <a:t>LED‘s</a:t>
            </a:r>
            <a:r>
              <a:rPr lang="de-DE" dirty="0" smtClean="0"/>
              <a:t> möglich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330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14.07.2016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S. </a:t>
            </a:r>
            <a:fld id="{D7EFD9E5-FB44-4C01-A2C2-48348664E7CC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Schaltplan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987574"/>
            <a:ext cx="6558878" cy="415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feld 9"/>
          <p:cNvSpPr txBox="1"/>
          <p:nvPr/>
        </p:nvSpPr>
        <p:spPr>
          <a:xfrm>
            <a:off x="683568" y="1635646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Batterieversorgung</a:t>
            </a:r>
            <a:endParaRPr lang="de-DE" sz="1200" dirty="0"/>
          </a:p>
        </p:txBody>
      </p:sp>
      <p:sp>
        <p:nvSpPr>
          <p:cNvPr id="12" name="Textfeld 11"/>
          <p:cNvSpPr txBox="1"/>
          <p:nvPr/>
        </p:nvSpPr>
        <p:spPr>
          <a:xfrm>
            <a:off x="6444208" y="4155926"/>
            <a:ext cx="2339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Schalter für </a:t>
            </a:r>
            <a:r>
              <a:rPr lang="de-DE" sz="1200" dirty="0" err="1" smtClean="0"/>
              <a:t>Lowpowermode</a:t>
            </a:r>
            <a:endParaRPr lang="de-DE" sz="1200" dirty="0"/>
          </a:p>
        </p:txBody>
      </p:sp>
      <p:sp>
        <p:nvSpPr>
          <p:cNvPr id="13" name="Textfeld 12"/>
          <p:cNvSpPr txBox="1"/>
          <p:nvPr/>
        </p:nvSpPr>
        <p:spPr>
          <a:xfrm>
            <a:off x="3059832" y="4515966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Connector zum Debuggen</a:t>
            </a:r>
            <a:endParaRPr lang="de-DE" sz="1200" dirty="0"/>
          </a:p>
        </p:txBody>
      </p:sp>
      <p:sp>
        <p:nvSpPr>
          <p:cNvPr id="14" name="Textfeld 13"/>
          <p:cNvSpPr txBox="1"/>
          <p:nvPr/>
        </p:nvSpPr>
        <p:spPr>
          <a:xfrm>
            <a:off x="7092280" y="3003798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LED-Schaltung</a:t>
            </a:r>
            <a:endParaRPr lang="de-DE" sz="1200" dirty="0"/>
          </a:p>
        </p:txBody>
      </p:sp>
      <p:sp>
        <p:nvSpPr>
          <p:cNvPr id="15" name="Textfeld 14"/>
          <p:cNvSpPr txBox="1"/>
          <p:nvPr/>
        </p:nvSpPr>
        <p:spPr>
          <a:xfrm>
            <a:off x="2411760" y="3867894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Mikrocontroller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3347864" y="2139702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Kapazitiver Sensor</a:t>
            </a:r>
            <a:endParaRPr lang="de-DE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TH_PPT_16x9">
  <a:themeElements>
    <a:clrScheme name="OTH Regensburg Farben">
      <a:dk1>
        <a:sysClr val="windowText" lastClr="000000"/>
      </a:dk1>
      <a:lt1>
        <a:sysClr val="window" lastClr="FFFFFF"/>
      </a:lt1>
      <a:dk2>
        <a:srgbClr val="FFED00"/>
      </a:dk2>
      <a:lt2>
        <a:srgbClr val="D5D2C2"/>
      </a:lt2>
      <a:accent1>
        <a:srgbClr val="EF7D00"/>
      </a:accent1>
      <a:accent2>
        <a:srgbClr val="C22E0C"/>
      </a:accent2>
      <a:accent3>
        <a:srgbClr val="831F82"/>
      </a:accent3>
      <a:accent4>
        <a:srgbClr val="164194"/>
      </a:accent4>
      <a:accent5>
        <a:srgbClr val="009BAC"/>
      </a:accent5>
      <a:accent6>
        <a:srgbClr val="008C49"/>
      </a:accent6>
      <a:hlink>
        <a:srgbClr val="5F5F5F"/>
      </a:hlink>
      <a:folHlink>
        <a:srgbClr val="5F5F5F"/>
      </a:folHlink>
    </a:clrScheme>
    <a:fontScheme name="OTH Standard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TH_PowerPoint_16x9_Vorschlag_pepig.potx" id="{43620CFC-C386-4CA8-B9E6-5EEE78A9B3C3}" vid="{E10F38B3-65C0-4F3B-89E5-411266422D7E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TH Regensburg Farben">
    <a:dk1>
      <a:sysClr val="windowText" lastClr="000000"/>
    </a:dk1>
    <a:lt1>
      <a:sysClr val="window" lastClr="FFFFFF"/>
    </a:lt1>
    <a:dk2>
      <a:srgbClr val="FFED00"/>
    </a:dk2>
    <a:lt2>
      <a:srgbClr val="D5D2C2"/>
    </a:lt2>
    <a:accent1>
      <a:srgbClr val="EF7D00"/>
    </a:accent1>
    <a:accent2>
      <a:srgbClr val="C22E0C"/>
    </a:accent2>
    <a:accent3>
      <a:srgbClr val="831F82"/>
    </a:accent3>
    <a:accent4>
      <a:srgbClr val="164194"/>
    </a:accent4>
    <a:accent5>
      <a:srgbClr val="009BAC"/>
    </a:accent5>
    <a:accent6>
      <a:srgbClr val="008C49"/>
    </a:accent6>
    <a:hlink>
      <a:srgbClr val="5F5F5F"/>
    </a:hlink>
    <a:folHlink>
      <a:srgbClr val="5F5F5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DC6390AE56B35438C65966F635EAD35" ma:contentTypeVersion="0" ma:contentTypeDescription="Ein neues Dokument erstellen." ma:contentTypeScope="" ma:versionID="4f3286d4674dd6d9e62b4ad622de0e4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4f5dc90cf06628c3b90945c8266c24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566FAE7-B46A-4DFD-AC4F-E088CCE661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0CAF0C3-C893-4631-969E-805C1C12F1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65AD01-48E5-4010-AD48-B7D7CFBD789F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OTH_PPT_16x9</Template>
  <TotalTime>0</TotalTime>
  <Words>141</Words>
  <Application>Microsoft Office PowerPoint</Application>
  <PresentationFormat>Bildschirmpräsentation (16:9)</PresentationFormat>
  <Paragraphs>104</Paragraphs>
  <Slides>14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Lucida Sans</vt:lpstr>
      <vt:lpstr>Wingdings</vt:lpstr>
      <vt:lpstr>OTH_PPT_16x9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pepig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dsfa</dc:title>
  <dc:creator>pepig Gabriele Thanner</dc:creator>
  <cp:lastModifiedBy>Felix Maier</cp:lastModifiedBy>
  <cp:revision>133</cp:revision>
  <dcterms:created xsi:type="dcterms:W3CDTF">2016-03-30T09:52:44Z</dcterms:created>
  <dcterms:modified xsi:type="dcterms:W3CDTF">2020-11-17T19:46:04Z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0x0101003DC6390AE56B35438C65966F635EAD35</vt:lpwstr>
  </property>
</Properties>
</file>